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505" r:id="rId2"/>
    <p:sldId id="507" r:id="rId3"/>
    <p:sldId id="506" r:id="rId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979D"/>
    <a:srgbClr val="0D3773"/>
    <a:srgbClr val="DC0061"/>
    <a:srgbClr val="057C81"/>
    <a:srgbClr val="C42E3B"/>
    <a:srgbClr val="E0DB80"/>
    <a:srgbClr val="928F0B"/>
    <a:srgbClr val="E5518F"/>
    <a:srgbClr val="2E3F40"/>
    <a:srgbClr val="1C5E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/>
    <p:restoredTop sz="96327"/>
  </p:normalViewPr>
  <p:slideViewPr>
    <p:cSldViewPr snapToGrid="0" snapToObjects="1">
      <p:cViewPr varScale="1">
        <p:scale>
          <a:sx n="131" d="100"/>
          <a:sy n="131" d="100"/>
        </p:scale>
        <p:origin x="2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EF695-7780-42CD-AF20-94F87877B385}" type="datetimeFigureOut">
              <a:rPr lang="en-HK" smtClean="0"/>
              <a:t>10/6/2024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5DB54-27DD-4116-A6C6-0AFBAA3123B2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4609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4B7A-ABE2-FB08-4FDF-206BAD632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53E55A-3A60-4722-E162-328460741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D6800-A2CE-3AD9-7C43-14B339684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E764-8768-184D-B41A-D0A0C825B51E}" type="datetimeFigureOut">
              <a:rPr lang="x-none" altLang="zh-CN" smtClean="0"/>
              <a:pPr/>
              <a:t>6/10/24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49465-6789-B77B-A77B-414E0AD9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B4067-5767-DCD3-7B96-E97D7515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EFCF-621D-B64A-AFC6-9931E377E9F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993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7BBA0-F04A-08F9-3BDB-85FD0331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47CBE-00B5-05E8-B725-F277DA30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BC6E8-A98B-1748-DACE-D9744755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E764-8768-184D-B41A-D0A0C825B51E}" type="datetimeFigureOut">
              <a:rPr lang="x-none" altLang="zh-CN" smtClean="0"/>
              <a:pPr/>
              <a:t>6/10/24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A1534-0C80-38D3-0659-AA57DBD1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42263-9FF9-EC40-59BD-3B007F88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EFCF-621D-B64A-AFC6-9931E377E9F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843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162274-A010-4F6E-1EAE-0E5E4A796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63899-1284-2F23-26DC-3250BE6D6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AC6D0-E955-4758-C2D7-BA504DB5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E764-8768-184D-B41A-D0A0C825B51E}" type="datetimeFigureOut">
              <a:rPr lang="x-none" altLang="zh-CN" smtClean="0"/>
              <a:pPr/>
              <a:t>6/10/24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C5389-E406-DD5A-132D-77B34A77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E9DC5-59C2-F65D-DEAC-CC6765C5F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EFCF-621D-B64A-AFC6-9931E377E9F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286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FCF2-A2F4-AC22-85C9-6694781B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4B1B0-3E59-4731-099B-23B425B9F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EFBD2-EB4A-7912-A91A-3E51636E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E764-8768-184D-B41A-D0A0C825B51E}" type="datetimeFigureOut">
              <a:rPr lang="x-none" altLang="zh-CN" smtClean="0"/>
              <a:pPr/>
              <a:t>6/10/24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12FB8-64D8-4C78-03A7-777217039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81864-E350-F06B-57A4-7D2A67E9D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EFCF-621D-B64A-AFC6-9931E377E9F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155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A826D-E96B-E27D-FD5C-22A5EC3C2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8522F-693B-3B98-2BC8-0EF4DE545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5AF93-E453-6886-A9F3-54614E38C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E764-8768-184D-B41A-D0A0C825B51E}" type="datetimeFigureOut">
              <a:rPr lang="x-none" altLang="zh-CN" smtClean="0"/>
              <a:pPr/>
              <a:t>6/10/24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53F72-7E6D-EC33-ED0E-52CACA85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E1105-02DB-963D-550E-4E9A8DD0F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EFCF-621D-B64A-AFC6-9931E377E9F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980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1697-E1A6-48D1-C8A5-E1A36C0D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F7148-C333-3FD6-315A-FA6F35766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D96F-7523-9CBC-48B4-F70A09332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055AE-AA8F-61E3-3C87-FEFB6101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E764-8768-184D-B41A-D0A0C825B51E}" type="datetimeFigureOut">
              <a:rPr lang="x-none" altLang="zh-CN" smtClean="0"/>
              <a:pPr/>
              <a:t>6/10/24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4D5BC-EBD9-59B9-4866-F1ACF1C1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6DCA8-C6EC-41DF-8954-36E26B59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EFCF-621D-B64A-AFC6-9931E377E9F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9021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6B97-5E22-357F-B197-9F1E05FA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2162D-1C30-DC39-43E0-BCFD9BC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CA2E5-9F63-EFD0-9DF9-43DE2FD59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D95B3-6EF7-7113-0844-114F4476E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830BB9-D0D4-4352-2C45-ECE573DE5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73B2EB-246A-0913-6684-03BB8CB29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E764-8768-184D-B41A-D0A0C825B51E}" type="datetimeFigureOut">
              <a:rPr lang="x-none" altLang="zh-CN" smtClean="0"/>
              <a:pPr/>
              <a:t>6/10/24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40AD4-80F8-0ECA-4DFE-E306552E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F81AC-AF68-6E75-330C-3B68AA261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EFCF-621D-B64A-AFC6-9931E377E9F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042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47061-3D7E-FE35-29B4-7D298D69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A62886-0605-8888-5C65-124A4D951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E764-8768-184D-B41A-D0A0C825B51E}" type="datetimeFigureOut">
              <a:rPr lang="x-none" altLang="zh-CN" smtClean="0"/>
              <a:pPr/>
              <a:t>6/10/24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28F22A-E9B3-4BDC-E780-AD49D32C4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D6F8E-5F94-058D-912E-97D10A96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EFCF-621D-B64A-AFC6-9931E377E9F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639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730F6C-1DB3-FDE3-90D6-ED6AF234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E764-8768-184D-B41A-D0A0C825B51E}" type="datetimeFigureOut">
              <a:rPr lang="x-none" altLang="zh-CN" smtClean="0"/>
              <a:pPr/>
              <a:t>6/10/24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4D9F5B-091D-2D5E-63CE-4C79A2D7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0FC14-D2E4-AA42-C46D-99CD8F70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EFCF-621D-B64A-AFC6-9931E377E9F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71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3AC5-01D7-763F-2F95-73EE9C3C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F16B-E80D-A494-6158-9DE7735C4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3943A-2B43-3E60-0DA0-A2B06B899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57D10-BC9F-6412-2DD2-7346D7F8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E764-8768-184D-B41A-D0A0C825B51E}" type="datetimeFigureOut">
              <a:rPr lang="x-none" altLang="zh-CN" smtClean="0"/>
              <a:pPr/>
              <a:t>6/10/24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48C55-4356-096D-D8E6-16C43499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F5C7B-E596-0EE0-4172-BFA45838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EFCF-621D-B64A-AFC6-9931E377E9F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287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891CF-87CD-1184-919B-3AD5F1E50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E54FBA-1F93-7884-EA17-31F1D6C4A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DEB3B-5B8E-884B-5411-78BDF963C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F95DD-6C28-3323-2BC4-C04B8AC4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E764-8768-184D-B41A-D0A0C825B51E}" type="datetimeFigureOut">
              <a:rPr lang="x-none" altLang="zh-CN" smtClean="0"/>
              <a:pPr/>
              <a:t>6/10/24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081C9-7DEC-774C-D91A-70A96AFB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E57BE-D5CE-2F72-1A34-A378B8C7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0EFCF-621D-B64A-AFC6-9931E377E9F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076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4283FF-441A-9371-A9C9-841F255E1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2315D-47E4-3DA6-BE8E-1D2F967B4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37FE7-08C8-C5B5-A047-55E6CEAFA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6E764-8768-184D-B41A-D0A0C825B51E}" type="datetimeFigureOut">
              <a:rPr lang="x-none" altLang="zh-CN" smtClean="0"/>
              <a:pPr/>
              <a:t>6/10/24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6F678-B2D2-B18A-FDB1-D11B223DA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86ABC-1DE6-3967-EF74-488C66111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0EFCF-621D-B64A-AFC6-9931E377E9F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8675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ace car with numbers and numbers on it&#10;&#10;Description automatically generated">
            <a:extLst>
              <a:ext uri="{FF2B5EF4-FFF2-40B4-BE49-F238E27FC236}">
                <a16:creationId xmlns:a16="http://schemas.microsoft.com/office/drawing/2014/main" id="{5E0415BA-72FD-3DEB-70E6-DB38E2587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82" y="365125"/>
            <a:ext cx="9881751" cy="6361377"/>
          </a:xfrm>
        </p:spPr>
      </p:pic>
    </p:spTree>
    <p:extLst>
      <p:ext uri="{BB962C8B-B14F-4D97-AF65-F5344CB8AC3E}">
        <p14:creationId xmlns:p14="http://schemas.microsoft.com/office/powerpoint/2010/main" val="315530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B50EB6D8-6C24-E1D4-48DE-1487D341F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7D0C50-AA4F-F268-2CC6-E93B913A2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838200"/>
            <a:ext cx="61087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2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9366CC53-EFDB-CCF7-C314-485505C419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D2739-A9B7-13CE-B00B-1D53A886B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07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.pptx" id="{7E12822C-44CB-174C-A8A6-0A88B9B09611}" vid="{6A7831DB-363F-9B48-9E26-77EA5F72ED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73280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Yang, Jake</dc:creator>
  <cp:lastModifiedBy>Scott Goodman</cp:lastModifiedBy>
  <cp:revision>203</cp:revision>
  <dcterms:created xsi:type="dcterms:W3CDTF">2022-07-22T10:56:51Z</dcterms:created>
  <dcterms:modified xsi:type="dcterms:W3CDTF">2024-06-11T04:13:56Z</dcterms:modified>
</cp:coreProperties>
</file>